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5240000" cy="8572500"/>
  <p:notesSz cx="15240000" cy="8572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64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43000" y="2657475"/>
            <a:ext cx="12954000" cy="1800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86000" y="4800600"/>
            <a:ext cx="10668000" cy="2143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5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5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2000" y="1971675"/>
            <a:ext cx="6629400" cy="5657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48600" y="1971675"/>
            <a:ext cx="6629400" cy="56578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5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7.png"/><Relationship Id="rId18" Type="http://schemas.openxmlformats.org/officeDocument/2006/relationships/image" Target="../media/image12.png"/><Relationship Id="rId26" Type="http://schemas.openxmlformats.org/officeDocument/2006/relationships/image" Target="../media/image20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5.png"/><Relationship Id="rId7" Type="http://schemas.openxmlformats.org/officeDocument/2006/relationships/image" Target="../media/image1.png"/><Relationship Id="rId12" Type="http://schemas.openxmlformats.org/officeDocument/2006/relationships/image" Target="../media/image6.png"/><Relationship Id="rId17" Type="http://schemas.openxmlformats.org/officeDocument/2006/relationships/image" Target="../media/image11.png"/><Relationship Id="rId25" Type="http://schemas.openxmlformats.org/officeDocument/2006/relationships/image" Target="../media/image1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0.png"/><Relationship Id="rId20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5.png"/><Relationship Id="rId24" Type="http://schemas.openxmlformats.org/officeDocument/2006/relationships/image" Target="../media/image18.png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9.png"/><Relationship Id="rId23" Type="http://schemas.openxmlformats.org/officeDocument/2006/relationships/image" Target="../media/image17.png"/><Relationship Id="rId10" Type="http://schemas.openxmlformats.org/officeDocument/2006/relationships/image" Target="../media/image4.png"/><Relationship Id="rId19" Type="http://schemas.openxmlformats.org/officeDocument/2006/relationships/image" Target="../media/image1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Relationship Id="rId14" Type="http://schemas.openxmlformats.org/officeDocument/2006/relationships/image" Target="../media/image8.png"/><Relationship Id="rId22" Type="http://schemas.openxmlformats.org/officeDocument/2006/relationships/image" Target="../media/image1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2025278" y="7278494"/>
            <a:ext cx="88468" cy="175514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2159917" y="7280856"/>
            <a:ext cx="95084" cy="170764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2294552" y="7280847"/>
            <a:ext cx="81851" cy="17077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404567" y="7280855"/>
            <a:ext cx="198777" cy="170764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2758309" y="7280856"/>
            <a:ext cx="95097" cy="170764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2636947" y="7280847"/>
            <a:ext cx="81838" cy="170776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2961808" y="7280855"/>
            <a:ext cx="89877" cy="170764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3096416" y="7280847"/>
            <a:ext cx="81851" cy="170776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3210229" y="7278484"/>
            <a:ext cx="90360" cy="175526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3406372" y="7280853"/>
            <a:ext cx="119227" cy="170776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3568919" y="7278492"/>
            <a:ext cx="89877" cy="175513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13707554" y="7280859"/>
            <a:ext cx="29845" cy="170815"/>
          </a:xfrm>
          <a:custGeom>
            <a:avLst/>
            <a:gdLst/>
            <a:ahLst/>
            <a:cxnLst/>
            <a:rect l="l" t="t" r="r" b="b"/>
            <a:pathLst>
              <a:path w="29844" h="170815">
                <a:moveTo>
                  <a:pt x="29336" y="0"/>
                </a:moveTo>
                <a:lnTo>
                  <a:pt x="0" y="0"/>
                </a:lnTo>
                <a:lnTo>
                  <a:pt x="0" y="170776"/>
                </a:lnTo>
                <a:lnTo>
                  <a:pt x="29336" y="170776"/>
                </a:lnTo>
                <a:lnTo>
                  <a:pt x="29336" y="0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8" name="bg object 28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3785650" y="7280847"/>
            <a:ext cx="89890" cy="170776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3920268" y="7280847"/>
            <a:ext cx="81851" cy="170776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4034075" y="7278484"/>
            <a:ext cx="90360" cy="175526"/>
          </a:xfrm>
          <a:prstGeom prst="rect">
            <a:avLst/>
          </a:prstGeom>
        </p:spPr>
      </p:pic>
      <p:sp>
        <p:nvSpPr>
          <p:cNvPr id="31" name="bg object 31"/>
          <p:cNvSpPr/>
          <p:nvPr/>
        </p:nvSpPr>
        <p:spPr>
          <a:xfrm>
            <a:off x="10966474" y="7280965"/>
            <a:ext cx="681355" cy="692785"/>
          </a:xfrm>
          <a:custGeom>
            <a:avLst/>
            <a:gdLst/>
            <a:ahLst/>
            <a:cxnLst/>
            <a:rect l="l" t="t" r="r" b="b"/>
            <a:pathLst>
              <a:path w="681354" h="692784">
                <a:moveTo>
                  <a:pt x="304380" y="0"/>
                </a:moveTo>
                <a:lnTo>
                  <a:pt x="258564" y="9068"/>
                </a:lnTo>
                <a:lnTo>
                  <a:pt x="215115" y="23877"/>
                </a:lnTo>
                <a:lnTo>
                  <a:pt x="174454" y="43995"/>
                </a:lnTo>
                <a:lnTo>
                  <a:pt x="137001" y="68992"/>
                </a:lnTo>
                <a:lnTo>
                  <a:pt x="103178" y="98436"/>
                </a:lnTo>
                <a:lnTo>
                  <a:pt x="73404" y="131897"/>
                </a:lnTo>
                <a:lnTo>
                  <a:pt x="48100" y="168943"/>
                </a:lnTo>
                <a:lnTo>
                  <a:pt x="27687" y="209143"/>
                </a:lnTo>
                <a:lnTo>
                  <a:pt x="12585" y="252067"/>
                </a:lnTo>
                <a:lnTo>
                  <a:pt x="3216" y="297283"/>
                </a:lnTo>
                <a:lnTo>
                  <a:pt x="0" y="344360"/>
                </a:lnTo>
                <a:lnTo>
                  <a:pt x="3185" y="391656"/>
                </a:lnTo>
                <a:lnTo>
                  <a:pt x="12461" y="436998"/>
                </a:lnTo>
                <a:lnTo>
                  <a:pt x="27410" y="479974"/>
                </a:lnTo>
                <a:lnTo>
                  <a:pt x="47613" y="520172"/>
                </a:lnTo>
                <a:lnTo>
                  <a:pt x="72649" y="557182"/>
                </a:lnTo>
                <a:lnTo>
                  <a:pt x="102101" y="590592"/>
                </a:lnTo>
                <a:lnTo>
                  <a:pt x="135549" y="619991"/>
                </a:lnTo>
                <a:lnTo>
                  <a:pt x="172575" y="644967"/>
                </a:lnTo>
                <a:lnTo>
                  <a:pt x="212758" y="665109"/>
                </a:lnTo>
                <a:lnTo>
                  <a:pt x="255681" y="680005"/>
                </a:lnTo>
                <a:lnTo>
                  <a:pt x="300924" y="689245"/>
                </a:lnTo>
                <a:lnTo>
                  <a:pt x="348068" y="692416"/>
                </a:lnTo>
                <a:lnTo>
                  <a:pt x="397857" y="688920"/>
                </a:lnTo>
                <a:lnTo>
                  <a:pt x="445445" y="678761"/>
                </a:lnTo>
                <a:lnTo>
                  <a:pt x="490358" y="662432"/>
                </a:lnTo>
                <a:lnTo>
                  <a:pt x="532120" y="640425"/>
                </a:lnTo>
                <a:lnTo>
                  <a:pt x="570256" y="613235"/>
                </a:lnTo>
                <a:lnTo>
                  <a:pt x="604291" y="581355"/>
                </a:lnTo>
                <a:lnTo>
                  <a:pt x="604291" y="625779"/>
                </a:lnTo>
                <a:lnTo>
                  <a:pt x="681329" y="625779"/>
                </a:lnTo>
                <a:lnTo>
                  <a:pt x="681329" y="446570"/>
                </a:lnTo>
                <a:lnTo>
                  <a:pt x="501370" y="446570"/>
                </a:lnTo>
                <a:lnTo>
                  <a:pt x="501370" y="524319"/>
                </a:lnTo>
                <a:lnTo>
                  <a:pt x="551738" y="524319"/>
                </a:lnTo>
                <a:lnTo>
                  <a:pt x="518963" y="555126"/>
                </a:lnTo>
                <a:lnTo>
                  <a:pt x="481531" y="580379"/>
                </a:lnTo>
                <a:lnTo>
                  <a:pt x="440120" y="599335"/>
                </a:lnTo>
                <a:lnTo>
                  <a:pt x="395407" y="611253"/>
                </a:lnTo>
                <a:lnTo>
                  <a:pt x="348068" y="615391"/>
                </a:lnTo>
                <a:lnTo>
                  <a:pt x="299812" y="611021"/>
                </a:lnTo>
                <a:lnTo>
                  <a:pt x="254311" y="598424"/>
                </a:lnTo>
                <a:lnTo>
                  <a:pt x="212345" y="578366"/>
                </a:lnTo>
                <a:lnTo>
                  <a:pt x="174695" y="551617"/>
                </a:lnTo>
                <a:lnTo>
                  <a:pt x="142140" y="518943"/>
                </a:lnTo>
                <a:lnTo>
                  <a:pt x="115462" y="481113"/>
                </a:lnTo>
                <a:lnTo>
                  <a:pt x="95440" y="438894"/>
                </a:lnTo>
                <a:lnTo>
                  <a:pt x="82854" y="393054"/>
                </a:lnTo>
                <a:lnTo>
                  <a:pt x="78485" y="344360"/>
                </a:lnTo>
                <a:lnTo>
                  <a:pt x="82937" y="295546"/>
                </a:lnTo>
                <a:lnTo>
                  <a:pt x="95765" y="249604"/>
                </a:lnTo>
                <a:lnTo>
                  <a:pt x="116179" y="207324"/>
                </a:lnTo>
                <a:lnTo>
                  <a:pt x="143389" y="169497"/>
                </a:lnTo>
                <a:lnTo>
                  <a:pt x="176604" y="136912"/>
                </a:lnTo>
                <a:lnTo>
                  <a:pt x="215035" y="110359"/>
                </a:lnTo>
                <a:lnTo>
                  <a:pt x="257890" y="90629"/>
                </a:lnTo>
                <a:lnTo>
                  <a:pt x="304380" y="78511"/>
                </a:lnTo>
                <a:lnTo>
                  <a:pt x="304380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11162724" y="7124698"/>
            <a:ext cx="666115" cy="653415"/>
          </a:xfrm>
          <a:custGeom>
            <a:avLst/>
            <a:gdLst/>
            <a:ahLst/>
            <a:cxnLst/>
            <a:rect l="l" t="t" r="r" b="b"/>
            <a:pathLst>
              <a:path w="666115" h="653415">
                <a:moveTo>
                  <a:pt x="152565" y="349567"/>
                </a:moveTo>
                <a:lnTo>
                  <a:pt x="151815" y="349567"/>
                </a:lnTo>
                <a:lnTo>
                  <a:pt x="103893" y="357315"/>
                </a:lnTo>
                <a:lnTo>
                  <a:pt x="62226" y="378855"/>
                </a:lnTo>
                <a:lnTo>
                  <a:pt x="29339" y="411626"/>
                </a:lnTo>
                <a:lnTo>
                  <a:pt x="7755" y="453072"/>
                </a:lnTo>
                <a:lnTo>
                  <a:pt x="0" y="500633"/>
                </a:lnTo>
                <a:lnTo>
                  <a:pt x="7755" y="548915"/>
                </a:lnTo>
                <a:lnTo>
                  <a:pt x="29339" y="590800"/>
                </a:lnTo>
                <a:lnTo>
                  <a:pt x="62226" y="623800"/>
                </a:lnTo>
                <a:lnTo>
                  <a:pt x="103930" y="645430"/>
                </a:lnTo>
                <a:lnTo>
                  <a:pt x="151815" y="653186"/>
                </a:lnTo>
                <a:lnTo>
                  <a:pt x="152565" y="653186"/>
                </a:lnTo>
                <a:lnTo>
                  <a:pt x="152565" y="576148"/>
                </a:lnTo>
                <a:lnTo>
                  <a:pt x="151815" y="576148"/>
                </a:lnTo>
                <a:lnTo>
                  <a:pt x="123069" y="570180"/>
                </a:lnTo>
                <a:lnTo>
                  <a:pt x="99526" y="553940"/>
                </a:lnTo>
                <a:lnTo>
                  <a:pt x="83617" y="529926"/>
                </a:lnTo>
                <a:lnTo>
                  <a:pt x="77774" y="500633"/>
                </a:lnTo>
                <a:lnTo>
                  <a:pt x="83617" y="471770"/>
                </a:lnTo>
                <a:lnTo>
                  <a:pt x="99526" y="447970"/>
                </a:lnTo>
                <a:lnTo>
                  <a:pt x="123069" y="431803"/>
                </a:lnTo>
                <a:lnTo>
                  <a:pt x="151815" y="425843"/>
                </a:lnTo>
                <a:lnTo>
                  <a:pt x="152565" y="425843"/>
                </a:lnTo>
                <a:lnTo>
                  <a:pt x="152565" y="349567"/>
                </a:lnTo>
                <a:close/>
              </a:path>
              <a:path w="666115" h="653415">
                <a:moveTo>
                  <a:pt x="152565" y="349567"/>
                </a:moveTo>
                <a:lnTo>
                  <a:pt x="152565" y="425843"/>
                </a:lnTo>
                <a:lnTo>
                  <a:pt x="181854" y="431803"/>
                </a:lnTo>
                <a:lnTo>
                  <a:pt x="205873" y="447970"/>
                </a:lnTo>
                <a:lnTo>
                  <a:pt x="222120" y="471770"/>
                </a:lnTo>
                <a:lnTo>
                  <a:pt x="228092" y="500633"/>
                </a:lnTo>
                <a:lnTo>
                  <a:pt x="222120" y="529926"/>
                </a:lnTo>
                <a:lnTo>
                  <a:pt x="205873" y="553940"/>
                </a:lnTo>
                <a:lnTo>
                  <a:pt x="181854" y="570180"/>
                </a:lnTo>
                <a:lnTo>
                  <a:pt x="152565" y="576148"/>
                </a:lnTo>
                <a:lnTo>
                  <a:pt x="152565" y="653186"/>
                </a:lnTo>
                <a:lnTo>
                  <a:pt x="200858" y="645424"/>
                </a:lnTo>
                <a:lnTo>
                  <a:pt x="242731" y="623847"/>
                </a:lnTo>
                <a:lnTo>
                  <a:pt x="275731" y="590962"/>
                </a:lnTo>
                <a:lnTo>
                  <a:pt x="297356" y="549299"/>
                </a:lnTo>
                <a:lnTo>
                  <a:pt x="305117" y="501383"/>
                </a:lnTo>
                <a:lnTo>
                  <a:pt x="305117" y="369531"/>
                </a:lnTo>
                <a:lnTo>
                  <a:pt x="228092" y="369531"/>
                </a:lnTo>
                <a:lnTo>
                  <a:pt x="210879" y="361108"/>
                </a:lnTo>
                <a:lnTo>
                  <a:pt x="192557" y="354834"/>
                </a:lnTo>
                <a:lnTo>
                  <a:pt x="173120" y="350918"/>
                </a:lnTo>
                <a:lnTo>
                  <a:pt x="152565" y="349567"/>
                </a:lnTo>
                <a:close/>
              </a:path>
              <a:path w="666115" h="653415">
                <a:moveTo>
                  <a:pt x="542099" y="222173"/>
                </a:moveTo>
                <a:lnTo>
                  <a:pt x="359918" y="222173"/>
                </a:lnTo>
                <a:lnTo>
                  <a:pt x="383569" y="228814"/>
                </a:lnTo>
                <a:lnTo>
                  <a:pt x="398048" y="247534"/>
                </a:lnTo>
                <a:lnTo>
                  <a:pt x="405304" y="276528"/>
                </a:lnTo>
                <a:lnTo>
                  <a:pt x="407289" y="313994"/>
                </a:lnTo>
                <a:lnTo>
                  <a:pt x="407289" y="483577"/>
                </a:lnTo>
                <a:lnTo>
                  <a:pt x="484327" y="483577"/>
                </a:lnTo>
                <a:lnTo>
                  <a:pt x="484327" y="325119"/>
                </a:lnTo>
                <a:lnTo>
                  <a:pt x="486063" y="286537"/>
                </a:lnTo>
                <a:lnTo>
                  <a:pt x="493772" y="253649"/>
                </a:lnTo>
                <a:lnTo>
                  <a:pt x="511201" y="230759"/>
                </a:lnTo>
                <a:lnTo>
                  <a:pt x="542099" y="222173"/>
                </a:lnTo>
                <a:close/>
              </a:path>
              <a:path w="666115" h="653415">
                <a:moveTo>
                  <a:pt x="654308" y="222173"/>
                </a:moveTo>
                <a:lnTo>
                  <a:pt x="542099" y="222173"/>
                </a:lnTo>
                <a:lnTo>
                  <a:pt x="563759" y="226771"/>
                </a:lnTo>
                <a:lnTo>
                  <a:pt x="578202" y="241161"/>
                </a:lnTo>
                <a:lnTo>
                  <a:pt x="586258" y="266241"/>
                </a:lnTo>
                <a:lnTo>
                  <a:pt x="588759" y="302907"/>
                </a:lnTo>
                <a:lnTo>
                  <a:pt x="588759" y="483577"/>
                </a:lnTo>
                <a:lnTo>
                  <a:pt x="665772" y="483577"/>
                </a:lnTo>
                <a:lnTo>
                  <a:pt x="665772" y="292531"/>
                </a:lnTo>
                <a:lnTo>
                  <a:pt x="659138" y="233250"/>
                </a:lnTo>
                <a:lnTo>
                  <a:pt x="654308" y="222173"/>
                </a:lnTo>
                <a:close/>
              </a:path>
              <a:path w="666115" h="653415">
                <a:moveTo>
                  <a:pt x="305117" y="0"/>
                </a:moveTo>
                <a:lnTo>
                  <a:pt x="228092" y="0"/>
                </a:lnTo>
                <a:lnTo>
                  <a:pt x="228092" y="369531"/>
                </a:lnTo>
                <a:lnTo>
                  <a:pt x="305117" y="369531"/>
                </a:lnTo>
                <a:lnTo>
                  <a:pt x="305117" y="277710"/>
                </a:lnTo>
                <a:lnTo>
                  <a:pt x="311188" y="255611"/>
                </a:lnTo>
                <a:lnTo>
                  <a:pt x="321416" y="238012"/>
                </a:lnTo>
                <a:lnTo>
                  <a:pt x="337194" y="226377"/>
                </a:lnTo>
                <a:lnTo>
                  <a:pt x="359918" y="222173"/>
                </a:lnTo>
                <a:lnTo>
                  <a:pt x="654308" y="222173"/>
                </a:lnTo>
                <a:lnTo>
                  <a:pt x="644623" y="199961"/>
                </a:lnTo>
                <a:lnTo>
                  <a:pt x="462114" y="199961"/>
                </a:lnTo>
                <a:lnTo>
                  <a:pt x="446033" y="181444"/>
                </a:lnTo>
                <a:lnTo>
                  <a:pt x="305117" y="181444"/>
                </a:lnTo>
                <a:lnTo>
                  <a:pt x="305117" y="0"/>
                </a:lnTo>
                <a:close/>
              </a:path>
              <a:path w="666115" h="653415">
                <a:moveTo>
                  <a:pt x="556196" y="151815"/>
                </a:moveTo>
                <a:lnTo>
                  <a:pt x="528956" y="155288"/>
                </a:lnTo>
                <a:lnTo>
                  <a:pt x="503588" y="165058"/>
                </a:lnTo>
                <a:lnTo>
                  <a:pt x="480974" y="180255"/>
                </a:lnTo>
                <a:lnTo>
                  <a:pt x="462114" y="199961"/>
                </a:lnTo>
                <a:lnTo>
                  <a:pt x="644623" y="199961"/>
                </a:lnTo>
                <a:lnTo>
                  <a:pt x="641488" y="192771"/>
                </a:lnTo>
                <a:lnTo>
                  <a:pt x="616196" y="167862"/>
                </a:lnTo>
                <a:lnTo>
                  <a:pt x="586641" y="155288"/>
                </a:lnTo>
                <a:lnTo>
                  <a:pt x="556196" y="151815"/>
                </a:lnTo>
                <a:close/>
              </a:path>
              <a:path w="666115" h="653415">
                <a:moveTo>
                  <a:pt x="374726" y="151815"/>
                </a:moveTo>
                <a:lnTo>
                  <a:pt x="355938" y="153841"/>
                </a:lnTo>
                <a:lnTo>
                  <a:pt x="337702" y="159686"/>
                </a:lnTo>
                <a:lnTo>
                  <a:pt x="320576" y="169003"/>
                </a:lnTo>
                <a:lnTo>
                  <a:pt x="305117" y="181444"/>
                </a:lnTo>
                <a:lnTo>
                  <a:pt x="446033" y="181444"/>
                </a:lnTo>
                <a:lnTo>
                  <a:pt x="444181" y="179312"/>
                </a:lnTo>
                <a:lnTo>
                  <a:pt x="423687" y="164220"/>
                </a:lnTo>
                <a:lnTo>
                  <a:pt x="400560" y="154963"/>
                </a:lnTo>
                <a:lnTo>
                  <a:pt x="374726" y="151815"/>
                </a:lnTo>
                <a:close/>
              </a:path>
            </a:pathLst>
          </a:custGeom>
          <a:solidFill>
            <a:srgbClr val="090304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3" name="bg object 33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2026852" y="7523190"/>
            <a:ext cx="371361" cy="204516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2429595" y="7524645"/>
            <a:ext cx="175501" cy="203060"/>
          </a:xfrm>
          <a:prstGeom prst="rect">
            <a:avLst/>
          </a:prstGeom>
        </p:spPr>
      </p:pic>
      <p:sp>
        <p:nvSpPr>
          <p:cNvPr id="35" name="bg object 35"/>
          <p:cNvSpPr/>
          <p:nvPr/>
        </p:nvSpPr>
        <p:spPr>
          <a:xfrm>
            <a:off x="12624841" y="7525194"/>
            <a:ext cx="168275" cy="201930"/>
          </a:xfrm>
          <a:custGeom>
            <a:avLst/>
            <a:gdLst/>
            <a:ahLst/>
            <a:cxnLst/>
            <a:rect l="l" t="t" r="r" b="b"/>
            <a:pathLst>
              <a:path w="168275" h="201929">
                <a:moveTo>
                  <a:pt x="168262" y="0"/>
                </a:moveTo>
                <a:lnTo>
                  <a:pt x="0" y="0"/>
                </a:lnTo>
                <a:lnTo>
                  <a:pt x="0" y="40640"/>
                </a:lnTo>
                <a:lnTo>
                  <a:pt x="61785" y="40640"/>
                </a:lnTo>
                <a:lnTo>
                  <a:pt x="61785" y="201930"/>
                </a:lnTo>
                <a:lnTo>
                  <a:pt x="106464" y="201930"/>
                </a:lnTo>
                <a:lnTo>
                  <a:pt x="106464" y="40640"/>
                </a:lnTo>
                <a:lnTo>
                  <a:pt x="168262" y="40640"/>
                </a:lnTo>
                <a:lnTo>
                  <a:pt x="168262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6" name="bg object 36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2827351" y="7524640"/>
            <a:ext cx="180454" cy="203060"/>
          </a:xfrm>
          <a:prstGeom prst="rect">
            <a:avLst/>
          </a:prstGeom>
        </p:spPr>
      </p:pic>
      <p:sp>
        <p:nvSpPr>
          <p:cNvPr id="37" name="bg object 37"/>
          <p:cNvSpPr/>
          <p:nvPr/>
        </p:nvSpPr>
        <p:spPr>
          <a:xfrm>
            <a:off x="13056552" y="7524509"/>
            <a:ext cx="154940" cy="203200"/>
          </a:xfrm>
          <a:custGeom>
            <a:avLst/>
            <a:gdLst/>
            <a:ahLst/>
            <a:cxnLst/>
            <a:rect l="l" t="t" r="r" b="b"/>
            <a:pathLst>
              <a:path w="154940" h="203200">
                <a:moveTo>
                  <a:pt x="154635" y="163830"/>
                </a:moveTo>
                <a:lnTo>
                  <a:pt x="44386" y="163830"/>
                </a:lnTo>
                <a:lnTo>
                  <a:pt x="44386" y="120650"/>
                </a:lnTo>
                <a:lnTo>
                  <a:pt x="140131" y="120650"/>
                </a:lnTo>
                <a:lnTo>
                  <a:pt x="140131" y="81280"/>
                </a:lnTo>
                <a:lnTo>
                  <a:pt x="44386" y="81280"/>
                </a:lnTo>
                <a:lnTo>
                  <a:pt x="44386" y="39370"/>
                </a:lnTo>
                <a:lnTo>
                  <a:pt x="153174" y="39370"/>
                </a:lnTo>
                <a:lnTo>
                  <a:pt x="153174" y="0"/>
                </a:lnTo>
                <a:lnTo>
                  <a:pt x="0" y="0"/>
                </a:lnTo>
                <a:lnTo>
                  <a:pt x="0" y="39370"/>
                </a:lnTo>
                <a:lnTo>
                  <a:pt x="0" y="81280"/>
                </a:lnTo>
                <a:lnTo>
                  <a:pt x="0" y="120650"/>
                </a:lnTo>
                <a:lnTo>
                  <a:pt x="0" y="163830"/>
                </a:lnTo>
                <a:lnTo>
                  <a:pt x="0" y="203200"/>
                </a:lnTo>
                <a:lnTo>
                  <a:pt x="154635" y="203200"/>
                </a:lnTo>
                <a:lnTo>
                  <a:pt x="154635" y="16383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8" name="bg object 38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3250973" y="7524646"/>
            <a:ext cx="175488" cy="203060"/>
          </a:xfrm>
          <a:prstGeom prst="rect">
            <a:avLst/>
          </a:prstGeom>
        </p:spPr>
      </p:pic>
      <p:pic>
        <p:nvPicPr>
          <p:cNvPr id="39" name="bg object 39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13446805" y="7521745"/>
            <a:ext cx="160731" cy="208864"/>
          </a:xfrm>
          <a:prstGeom prst="rect">
            <a:avLst/>
          </a:prstGeom>
        </p:spPr>
      </p:pic>
      <p:sp>
        <p:nvSpPr>
          <p:cNvPr id="40" name="bg object 40"/>
          <p:cNvSpPr/>
          <p:nvPr/>
        </p:nvSpPr>
        <p:spPr>
          <a:xfrm>
            <a:off x="13646425" y="7646421"/>
            <a:ext cx="45085" cy="81280"/>
          </a:xfrm>
          <a:custGeom>
            <a:avLst/>
            <a:gdLst/>
            <a:ahLst/>
            <a:cxnLst/>
            <a:rect l="l" t="t" r="r" b="b"/>
            <a:pathLst>
              <a:path w="45084" h="81279">
                <a:moveTo>
                  <a:pt x="0" y="81279"/>
                </a:moveTo>
                <a:lnTo>
                  <a:pt x="44678" y="81279"/>
                </a:lnTo>
                <a:lnTo>
                  <a:pt x="44678" y="0"/>
                </a:lnTo>
                <a:lnTo>
                  <a:pt x="0" y="0"/>
                </a:lnTo>
                <a:lnTo>
                  <a:pt x="0" y="81279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bg object 41"/>
          <p:cNvSpPr/>
          <p:nvPr/>
        </p:nvSpPr>
        <p:spPr>
          <a:xfrm>
            <a:off x="13646416" y="7524508"/>
            <a:ext cx="172085" cy="203200"/>
          </a:xfrm>
          <a:custGeom>
            <a:avLst/>
            <a:gdLst/>
            <a:ahLst/>
            <a:cxnLst/>
            <a:rect l="l" t="t" r="r" b="b"/>
            <a:pathLst>
              <a:path w="172084" h="203200">
                <a:moveTo>
                  <a:pt x="171742" y="0"/>
                </a:moveTo>
                <a:lnTo>
                  <a:pt x="127063" y="0"/>
                </a:lnTo>
                <a:lnTo>
                  <a:pt x="127063" y="80010"/>
                </a:lnTo>
                <a:lnTo>
                  <a:pt x="44678" y="80010"/>
                </a:lnTo>
                <a:lnTo>
                  <a:pt x="44678" y="0"/>
                </a:lnTo>
                <a:lnTo>
                  <a:pt x="0" y="0"/>
                </a:lnTo>
                <a:lnTo>
                  <a:pt x="0" y="80010"/>
                </a:lnTo>
                <a:lnTo>
                  <a:pt x="0" y="121920"/>
                </a:lnTo>
                <a:lnTo>
                  <a:pt x="0" y="203200"/>
                </a:lnTo>
                <a:lnTo>
                  <a:pt x="44678" y="203200"/>
                </a:lnTo>
                <a:lnTo>
                  <a:pt x="44678" y="121920"/>
                </a:lnTo>
                <a:lnTo>
                  <a:pt x="127063" y="121920"/>
                </a:lnTo>
                <a:lnTo>
                  <a:pt x="127063" y="203200"/>
                </a:lnTo>
                <a:lnTo>
                  <a:pt x="171742" y="203200"/>
                </a:lnTo>
                <a:lnTo>
                  <a:pt x="171742" y="121920"/>
                </a:lnTo>
                <a:lnTo>
                  <a:pt x="171742" y="80010"/>
                </a:lnTo>
                <a:lnTo>
                  <a:pt x="171742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bg object 42"/>
          <p:cNvSpPr/>
          <p:nvPr/>
        </p:nvSpPr>
        <p:spPr>
          <a:xfrm>
            <a:off x="13868972" y="7524648"/>
            <a:ext cx="45085" cy="203200"/>
          </a:xfrm>
          <a:custGeom>
            <a:avLst/>
            <a:gdLst/>
            <a:ahLst/>
            <a:cxnLst/>
            <a:rect l="l" t="t" r="r" b="b"/>
            <a:pathLst>
              <a:path w="45084" h="203200">
                <a:moveTo>
                  <a:pt x="44678" y="0"/>
                </a:moveTo>
                <a:lnTo>
                  <a:pt x="0" y="0"/>
                </a:lnTo>
                <a:lnTo>
                  <a:pt x="0" y="203073"/>
                </a:lnTo>
                <a:lnTo>
                  <a:pt x="44678" y="203073"/>
                </a:lnTo>
                <a:lnTo>
                  <a:pt x="44678" y="0"/>
                </a:lnTo>
                <a:close/>
              </a:path>
            </a:pathLst>
          </a:custGeom>
          <a:solidFill>
            <a:srgbClr val="BCBEC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3" name="bg object 43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13964417" y="7524646"/>
            <a:ext cx="160705" cy="203060"/>
          </a:xfrm>
          <a:prstGeom prst="rect">
            <a:avLst/>
          </a:prstGeom>
        </p:spPr>
      </p:pic>
      <p:sp>
        <p:nvSpPr>
          <p:cNvPr id="44" name="bg object 44"/>
          <p:cNvSpPr/>
          <p:nvPr/>
        </p:nvSpPr>
        <p:spPr>
          <a:xfrm>
            <a:off x="10885881" y="8093037"/>
            <a:ext cx="3320415" cy="480059"/>
          </a:xfrm>
          <a:custGeom>
            <a:avLst/>
            <a:gdLst/>
            <a:ahLst/>
            <a:cxnLst/>
            <a:rect l="l" t="t" r="r" b="b"/>
            <a:pathLst>
              <a:path w="3320415" h="480059">
                <a:moveTo>
                  <a:pt x="3319856" y="0"/>
                </a:moveTo>
                <a:lnTo>
                  <a:pt x="0" y="0"/>
                </a:lnTo>
                <a:lnTo>
                  <a:pt x="0" y="479463"/>
                </a:lnTo>
                <a:lnTo>
                  <a:pt x="3319856" y="479463"/>
                </a:lnTo>
                <a:lnTo>
                  <a:pt x="3319856" y="0"/>
                </a:lnTo>
                <a:close/>
              </a:path>
            </a:pathLst>
          </a:custGeom>
          <a:solidFill>
            <a:srgbClr val="E82C2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18158" y="2930021"/>
            <a:ext cx="12803682" cy="657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50" b="1" i="0">
                <a:solidFill>
                  <a:srgbClr val="E82C2A"/>
                </a:solidFill>
                <a:latin typeface="Gotham"/>
                <a:cs typeface="Gotha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18158" y="3703878"/>
            <a:ext cx="12803682" cy="29724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1600" y="7972425"/>
            <a:ext cx="4876800" cy="42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000" y="7972425"/>
            <a:ext cx="3505200" cy="42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2800" y="7972425"/>
            <a:ext cx="3505200" cy="4286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18158" y="2930021"/>
            <a:ext cx="6640830" cy="6578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50" dirty="0"/>
              <a:t>WHY</a:t>
            </a:r>
            <a:r>
              <a:rPr spc="140" dirty="0"/>
              <a:t> </a:t>
            </a:r>
            <a:r>
              <a:rPr spc="65" dirty="0"/>
              <a:t>SUPPORT</a:t>
            </a:r>
            <a:r>
              <a:rPr spc="140" dirty="0"/>
              <a:t> </a:t>
            </a:r>
            <a:r>
              <a:rPr spc="-5" dirty="0"/>
              <a:t>LOCAL?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18158" y="3703878"/>
            <a:ext cx="12634595" cy="247503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196975" algn="l"/>
                <a:tab pos="2737485" algn="l"/>
                <a:tab pos="4988560" algn="l"/>
                <a:tab pos="6725920" algn="l"/>
              </a:tabLst>
            </a:pPr>
            <a:r>
              <a:rPr lang="en-US" sz="4000" i="1" dirty="0">
                <a:solidFill>
                  <a:srgbClr val="090304"/>
                </a:solidFill>
                <a:latin typeface="Trade Gothic LT Std Cn"/>
                <a:cs typeface="Trade Gothic LT Std Cn"/>
              </a:rPr>
              <a:t>ADD YOUR ANSWER HERE! Download the file and open it in </a:t>
            </a:r>
            <a:r>
              <a:rPr lang="en-US" sz="4000" i="1" dirty="0" err="1">
                <a:solidFill>
                  <a:srgbClr val="090304"/>
                </a:solidFill>
                <a:latin typeface="Trade Gothic LT Std Cn"/>
                <a:cs typeface="Trade Gothic LT Std Cn"/>
              </a:rPr>
              <a:t>Powerpoint</a:t>
            </a:r>
            <a:r>
              <a:rPr lang="en-US" sz="4000" i="1" dirty="0">
                <a:solidFill>
                  <a:srgbClr val="090304"/>
                </a:solidFill>
                <a:latin typeface="Trade Gothic LT Std Cn"/>
                <a:cs typeface="Trade Gothic LT Std Cn"/>
              </a:rPr>
              <a:t>. Place your answer in this text box and add your business logo. Then share on social media and tag @DSMPartnership and use #DSMlocal in the caption.</a:t>
            </a:r>
            <a:endParaRPr lang="en-US" sz="4000" dirty="0">
              <a:latin typeface="Trade Gothic LT Std Cn"/>
              <a:cs typeface="Trade Gothic LT Std Cn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230858" y="721117"/>
            <a:ext cx="8901663" cy="168920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11963400" y="6779063"/>
            <a:ext cx="1258570" cy="31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dirty="0">
                <a:latin typeface="Trade Gothic LT Std Cn"/>
                <a:cs typeface="Trade Gothic LT Std Cn"/>
              </a:rPr>
              <a:t>An</a:t>
            </a:r>
            <a:r>
              <a:rPr sz="1900" spc="-45" dirty="0">
                <a:latin typeface="Trade Gothic LT Std Cn"/>
                <a:cs typeface="Trade Gothic LT Std Cn"/>
              </a:rPr>
              <a:t> </a:t>
            </a:r>
            <a:r>
              <a:rPr sz="1900" dirty="0">
                <a:latin typeface="Trade Gothic LT Std Cn"/>
                <a:cs typeface="Trade Gothic LT Std Cn"/>
              </a:rPr>
              <a:t>Initiative</a:t>
            </a:r>
            <a:r>
              <a:rPr sz="1900" spc="-45" dirty="0">
                <a:latin typeface="Trade Gothic LT Std Cn"/>
                <a:cs typeface="Trade Gothic LT Std Cn"/>
              </a:rPr>
              <a:t> </a:t>
            </a:r>
            <a:r>
              <a:rPr sz="1900" dirty="0">
                <a:latin typeface="Trade Gothic LT Std Cn"/>
                <a:cs typeface="Trade Gothic LT Std Cn"/>
              </a:rPr>
              <a:t>of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237208" y="6982714"/>
            <a:ext cx="5435600" cy="1104265"/>
          </a:xfrm>
          <a:prstGeom prst="rect">
            <a:avLst/>
          </a:prstGeom>
          <a:solidFill>
            <a:srgbClr val="636466"/>
          </a:solidFill>
          <a:ln w="12700">
            <a:solidFill>
              <a:srgbClr val="000000"/>
            </a:solidFill>
          </a:ln>
        </p:spPr>
        <p:txBody>
          <a:bodyPr vert="horz" wrap="square" lIns="0" tIns="180340" rIns="0" bIns="0" rtlCol="0">
            <a:spAutoFit/>
          </a:bodyPr>
          <a:lstStyle/>
          <a:p>
            <a:pPr marL="1892935" marR="451484" indent="-1433830">
              <a:lnSpc>
                <a:spcPct val="100000"/>
              </a:lnSpc>
              <a:spcBef>
                <a:spcPts val="1420"/>
              </a:spcBef>
            </a:pP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Download</a:t>
            </a:r>
            <a:r>
              <a:rPr sz="1900" i="1" spc="-15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this</a:t>
            </a:r>
            <a:r>
              <a:rPr sz="1900" i="1" spc="-10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spc="-55" dirty="0">
                <a:solidFill>
                  <a:srgbClr val="FFFFFF"/>
                </a:solidFill>
                <a:latin typeface="Trade Gothic LT Std Cn"/>
                <a:cs typeface="Trade Gothic LT Std Cn"/>
              </a:rPr>
              <a:t>PDF,</a:t>
            </a:r>
            <a:r>
              <a:rPr sz="1900" i="1" spc="-10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delete</a:t>
            </a:r>
            <a:r>
              <a:rPr sz="1900" i="1" spc="-10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the</a:t>
            </a:r>
            <a:r>
              <a:rPr sz="1900" i="1" spc="-10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gray</a:t>
            </a:r>
            <a:r>
              <a:rPr sz="1900" i="1" spc="-10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box</a:t>
            </a:r>
            <a:r>
              <a:rPr sz="1900" i="1" spc="-10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and</a:t>
            </a:r>
            <a:r>
              <a:rPr sz="1900" i="1" spc="-10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place</a:t>
            </a:r>
            <a:r>
              <a:rPr sz="1900" i="1" spc="-10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your </a:t>
            </a:r>
            <a:r>
              <a:rPr sz="1900" i="1" spc="-409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business</a:t>
            </a:r>
            <a:r>
              <a:rPr sz="1900" i="1" spc="-5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logo</a:t>
            </a:r>
            <a:r>
              <a:rPr sz="1900" i="1" spc="-5" dirty="0">
                <a:solidFill>
                  <a:srgbClr val="FFFFFF"/>
                </a:solidFill>
                <a:latin typeface="Trade Gothic LT Std Cn"/>
                <a:cs typeface="Trade Gothic LT Std Cn"/>
              </a:rPr>
              <a:t> </a:t>
            </a:r>
            <a:r>
              <a:rPr sz="1900" i="1" dirty="0">
                <a:solidFill>
                  <a:srgbClr val="FFFFFF"/>
                </a:solidFill>
                <a:latin typeface="Trade Gothic LT Std Cn"/>
                <a:cs typeface="Trade Gothic LT Std Cn"/>
              </a:rPr>
              <a:t>here!</a:t>
            </a:r>
            <a:endParaRPr sz="1900">
              <a:latin typeface="Trade Gothic LT Std Cn"/>
              <a:cs typeface="Trade Gothic LT Std Cn"/>
            </a:endParaRPr>
          </a:p>
        </p:txBody>
      </p:sp>
      <p:sp>
        <p:nvSpPr>
          <p:cNvPr id="9" name="object 3">
            <a:extLst>
              <a:ext uri="{FF2B5EF4-FFF2-40B4-BE49-F238E27FC236}">
                <a16:creationId xmlns:a16="http://schemas.microsoft.com/office/drawing/2014/main" id="{4D997E30-D0D2-4C93-B316-314D497CDE06}"/>
              </a:ext>
            </a:extLst>
          </p:cNvPr>
          <p:cNvSpPr txBox="1"/>
          <p:nvPr/>
        </p:nvSpPr>
        <p:spPr>
          <a:xfrm>
            <a:off x="11671067" y="6195578"/>
            <a:ext cx="2273533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442595" algn="ctr">
              <a:lnSpc>
                <a:spcPct val="100000"/>
              </a:lnSpc>
              <a:spcBef>
                <a:spcPts val="3225"/>
              </a:spcBef>
            </a:pPr>
            <a:r>
              <a:rPr lang="en-US" sz="3600" b="1" dirty="0">
                <a:solidFill>
                  <a:srgbClr val="E82C2A"/>
                </a:solidFill>
                <a:latin typeface="Trade Gothic LT Std Cn"/>
                <a:cs typeface="Trade Gothic LT Std Cn"/>
              </a:rPr>
              <a:t>#DSMlocal</a:t>
            </a:r>
            <a:endParaRPr sz="3600" dirty="0">
              <a:latin typeface="Trade Gothic LT Std Cn"/>
              <a:cs typeface="Trade Gothic LT Std C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FCD0FE3F646748B9BEAEA15ABF9813" ma:contentTypeVersion="14" ma:contentTypeDescription="Create a new document." ma:contentTypeScope="" ma:versionID="8667b47746922b84465aa709b2f51527">
  <xsd:schema xmlns:xsd="http://www.w3.org/2001/XMLSchema" xmlns:xs="http://www.w3.org/2001/XMLSchema" xmlns:p="http://schemas.microsoft.com/office/2006/metadata/properties" xmlns:ns2="adb44e7f-1f0d-4c1e-a011-1967b1d5d78c" xmlns:ns3="e057496a-c4b4-48d7-bffe-d532be90cc42" targetNamespace="http://schemas.microsoft.com/office/2006/metadata/properties" ma:root="true" ma:fieldsID="c37f0296eefbbddecdd1f95e40216bd4" ns2:_="" ns3:_="">
    <xsd:import namespace="adb44e7f-1f0d-4c1e-a011-1967b1d5d78c"/>
    <xsd:import namespace="e057496a-c4b4-48d7-bffe-d532be90cc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Dat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b44e7f-1f0d-4c1e-a011-1967b1d5d78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Date" ma:index="20" nillable="true" ma:displayName="Date" ma:format="DateTime" ma:internalName="Date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57496a-c4b4-48d7-bffe-d532be90cc4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adb44e7f-1f0d-4c1e-a011-1967b1d5d78c" xsi:nil="true"/>
  </documentManagement>
</p:properties>
</file>

<file path=customXml/itemProps1.xml><?xml version="1.0" encoding="utf-8"?>
<ds:datastoreItem xmlns:ds="http://schemas.openxmlformats.org/officeDocument/2006/customXml" ds:itemID="{19902C2C-320E-43A9-8488-4B66094315B8}"/>
</file>

<file path=customXml/itemProps2.xml><?xml version="1.0" encoding="utf-8"?>
<ds:datastoreItem xmlns:ds="http://schemas.openxmlformats.org/officeDocument/2006/customXml" ds:itemID="{86BCA3C9-C49B-4B40-8EE4-F4BEE56FA769}"/>
</file>

<file path=customXml/itemProps3.xml><?xml version="1.0" encoding="utf-8"?>
<ds:datastoreItem xmlns:ds="http://schemas.openxmlformats.org/officeDocument/2006/customXml" ds:itemID="{64F811AD-7687-40C9-9969-B968E9E0051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68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Gotham</vt:lpstr>
      <vt:lpstr>Trade Gothic LT Std Cn</vt:lpstr>
      <vt:lpstr>Office Theme</vt:lpstr>
      <vt:lpstr>WHY SUPPORT LOCAL?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SUPPORT LOCAL?</dc:title>
  <cp:lastModifiedBy>Alicia Chilton</cp:lastModifiedBy>
  <cp:revision>2</cp:revision>
  <dcterms:created xsi:type="dcterms:W3CDTF">2021-11-18T20:32:19Z</dcterms:created>
  <dcterms:modified xsi:type="dcterms:W3CDTF">2021-11-18T20:37:48Z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2021-11-17T00:00:00Z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2021-11-18T00:00:00Z</vt:filetime>
  </property>
  <property fmtid="{D5CDD505-2E9C-101B-9397-08002B2CF9AE}" pid="5" name="ContentTypeId">
    <vt:lpwstr>0x01010056FCD0FE3F646748B9BEAEA15ABF9813</vt:lpwstr>
  </property>
</Properties>
</file>